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28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273" r:id="rId19"/>
    <p:sldId id="271" r:id="rId20"/>
    <p:sldId id="275" r:id="rId21"/>
    <p:sldId id="277" r:id="rId22"/>
    <p:sldId id="276" r:id="rId23"/>
    <p:sldId id="278" r:id="rId24"/>
    <p:sldId id="280" r:id="rId25"/>
    <p:sldId id="281" r:id="rId26"/>
    <p:sldId id="282" r:id="rId27"/>
    <p:sldId id="279"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4660"/>
  </p:normalViewPr>
  <p:slideViewPr>
    <p:cSldViewPr snapToGrid="0">
      <p:cViewPr varScale="1">
        <p:scale>
          <a:sx n="126" d="100"/>
          <a:sy n="126" d="100"/>
        </p:scale>
        <p:origin x="80"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p:txBody>
      </p:sp>
      <p:sp>
        <p:nvSpPr>
          <p:cNvPr id="4" name="Slide Number Placeholder 3"/>
          <p:cNvSpPr>
            <a:spLocks noGrp="1"/>
          </p:cNvSpPr>
          <p:nvPr>
            <p:ph type="sldNum" sz="quarter" idx="5"/>
          </p:nvPr>
        </p:nvSpPr>
        <p:spPr/>
        <p:txBody>
          <a:bodyPr/>
          <a:lstStyle/>
          <a:p>
            <a:fld id="{05EE0A6A-1F17-4511-98EE-0458E1C0198E}" type="slidenum">
              <a:rPr lang="en-US" smtClean="0"/>
              <a:t>4</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there just isn’t anymore. Years ago it was expensive but now it is free. Amazon and AWS both offer free certificates and if your outside of those two you can get certificates through Let’s  Encrypt which even offer wildcard certificates now. Our problem was that http was unencrypted for years and, in general, nothing bad happened. But we want to switch the narrative </a:t>
            </a:r>
          </a:p>
        </p:txBody>
      </p:sp>
      <p:sp>
        <p:nvSpPr>
          <p:cNvPr id="4" name="Slide Number Placeholder 3"/>
          <p:cNvSpPr>
            <a:spLocks noGrp="1"/>
          </p:cNvSpPr>
          <p:nvPr>
            <p:ph type="sldNum" sz="quarter" idx="5"/>
          </p:nvPr>
        </p:nvSpPr>
        <p:spPr/>
        <p:txBody>
          <a:bodyPr/>
          <a:lstStyle/>
          <a:p>
            <a:fld id="{05EE0A6A-1F17-4511-98EE-0458E1C0198E}" type="slidenum">
              <a:rPr lang="en-US" smtClean="0"/>
              <a:t>27</a:t>
            </a:fld>
            <a:endParaRPr lang="en-US"/>
          </a:p>
        </p:txBody>
      </p:sp>
    </p:spTree>
    <p:extLst>
      <p:ext uri="{BB962C8B-B14F-4D97-AF65-F5344CB8AC3E}">
        <p14:creationId xmlns:p14="http://schemas.microsoft.com/office/powerpoint/2010/main" val="310221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29</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30</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p:txBody>
      </p:sp>
      <p:sp>
        <p:nvSpPr>
          <p:cNvPr id="4" name="Slide Number Placeholder 3"/>
          <p:cNvSpPr>
            <a:spLocks noGrp="1"/>
          </p:cNvSpPr>
          <p:nvPr>
            <p:ph type="sldNum" sz="quarter" idx="5"/>
          </p:nvPr>
        </p:nvSpPr>
        <p:spPr/>
        <p:txBody>
          <a:bodyPr/>
          <a:lstStyle/>
          <a:p>
            <a:fld id="{05EE0A6A-1F17-4511-98EE-0458E1C0198E}" type="slidenum">
              <a:rPr lang="en-US" smtClean="0"/>
              <a:t>8</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9</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10</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11</a:t>
            </a:fld>
            <a:endParaRPr lang="en-US"/>
          </a:p>
        </p:txBody>
      </p:sp>
    </p:spTree>
    <p:extLst>
      <p:ext uri="{BB962C8B-B14F-4D97-AF65-F5344CB8AC3E}">
        <p14:creationId xmlns:p14="http://schemas.microsoft.com/office/powerpoint/2010/main" val="2504929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157252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10/9/2020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10/9/2020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10/9/2020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10/9/2020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10/9/2020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10/9/2020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skyscraper in a cage&#10;&#10;Description automatically generated">
            <a:extLst>
              <a:ext uri="{FF2B5EF4-FFF2-40B4-BE49-F238E27FC236}">
                <a16:creationId xmlns:a16="http://schemas.microsoft.com/office/drawing/2014/main" id="{BB4C82D3-0432-451B-9D24-A2ADA1AC1D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ACC6A-4AC4-4A74-A2F6-1EEBBE2A1B6A}"/>
              </a:ext>
            </a:extLst>
          </p:cNvPr>
          <p:cNvSpPr>
            <a:spLocks noGrp="1"/>
          </p:cNvSpPr>
          <p:nvPr>
            <p:ph type="ctrTitle"/>
          </p:nvPr>
        </p:nvSpPr>
        <p:spPr>
          <a:xfrm>
            <a:off x="321734" y="352338"/>
            <a:ext cx="11548532" cy="4198700"/>
          </a:xfrm>
        </p:spPr>
        <p:txBody>
          <a:bodyPr anchor="t">
            <a:normAutofit/>
          </a:bodyPr>
          <a:lstStyle/>
          <a:p>
            <a:r>
              <a:rPr lang="en-CA" sz="11500">
                <a:solidFill>
                  <a:schemeClr val="bg1"/>
                </a:solidFill>
              </a:rPr>
              <a:t>Building better APIs</a:t>
            </a:r>
          </a:p>
        </p:txBody>
      </p:sp>
      <p:sp>
        <p:nvSpPr>
          <p:cNvPr id="1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7B92DCC-4232-455E-BD1E-57D35ED29CE9}"/>
              </a:ext>
            </a:extLst>
          </p:cNvPr>
          <p:cNvSpPr>
            <a:spLocks noGrp="1"/>
          </p:cNvSpPr>
          <p:nvPr>
            <p:ph type="subTitle" idx="1"/>
          </p:nvPr>
        </p:nvSpPr>
        <p:spPr>
          <a:xfrm>
            <a:off x="321733" y="4718033"/>
            <a:ext cx="10634738" cy="1175039"/>
          </a:xfrm>
        </p:spPr>
        <p:txBody>
          <a:bodyPr anchor="b">
            <a:normAutofit/>
          </a:bodyPr>
          <a:lstStyle/>
          <a:p>
            <a:endParaRPr lang="en-CA" sz="1800">
              <a:solidFill>
                <a:schemeClr val="bg1"/>
              </a:solidFill>
            </a:endParaRPr>
          </a:p>
        </p:txBody>
      </p:sp>
    </p:spTree>
    <p:extLst>
      <p:ext uri="{BB962C8B-B14F-4D97-AF65-F5344CB8AC3E}">
        <p14:creationId xmlns:p14="http://schemas.microsoft.com/office/powerpoint/2010/main" val="13390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Asp.net core has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sp>
        <p:nvSpPr>
          <p:cNvPr id="8" name="Content Placeholder 7">
            <a:extLst>
              <a:ext uri="{FF2B5EF4-FFF2-40B4-BE49-F238E27FC236}">
                <a16:creationId xmlns:a16="http://schemas.microsoft.com/office/drawing/2014/main" id="{D01158C2-553D-4C3F-AF64-2AC8E77337B3}"/>
              </a:ext>
            </a:extLst>
          </p:cNvPr>
          <p:cNvSpPr>
            <a:spLocks noGrp="1"/>
          </p:cNvSpPr>
          <p:nvPr>
            <p:ph idx="1"/>
          </p:nvPr>
        </p:nvSpPr>
        <p:spPr>
          <a:xfrm>
            <a:off x="601255" y="2177142"/>
            <a:ext cx="3409782" cy="3823607"/>
          </a:xfrm>
        </p:spPr>
        <p:txBody>
          <a:bodyPr>
            <a:normAutofit/>
          </a:bodyPr>
          <a:lstStyle/>
          <a:p>
            <a:r>
              <a:rPr lang="en-US" dirty="0">
                <a:solidFill>
                  <a:srgbClr val="FFFFFF"/>
                </a:solidFill>
              </a:rPr>
              <a:t>As old as HTTP</a:t>
            </a:r>
          </a:p>
          <a:p>
            <a:endParaRPr lang="en-US" dirty="0">
              <a:solidFill>
                <a:srgbClr val="FFFFFF"/>
              </a:solidFill>
            </a:endParaRPr>
          </a:p>
          <a:p>
            <a:r>
              <a:rPr lang="en-US" dirty="0">
                <a:solidFill>
                  <a:srgbClr val="FFFFFF"/>
                </a:solidFill>
              </a:rPr>
              <a:t>Divided into several prefixes indicating the sort of result</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for every error</a:t>
            </a:r>
          </a:p>
          <a:p>
            <a:r>
              <a:rPr lang="en-US" dirty="0"/>
              <a:t>Return errors but without details</a:t>
            </a:r>
          </a:p>
        </p:txBody>
      </p:sp>
    </p:spTree>
    <p:extLst>
      <p:ext uri="{BB962C8B-B14F-4D97-AF65-F5344CB8AC3E}">
        <p14:creationId xmlns:p14="http://schemas.microsoft.com/office/powerpoint/2010/main" val="440313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Add details about the errors to swagger</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3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a:t>
            </a:r>
          </a:p>
          <a:p>
            <a:r>
              <a:rPr lang="en-US" dirty="0"/>
              <a:t>Catching errors as quickly as possible</a:t>
            </a:r>
          </a:p>
          <a:p>
            <a:r>
              <a:rPr lang="en-US" dirty="0"/>
              <a:t>Looking of unusual usage patterns</a:t>
            </a:r>
          </a:p>
          <a:p>
            <a:r>
              <a:rPr lang="en-US" dirty="0"/>
              <a:t>Catching performance issues</a:t>
            </a:r>
          </a:p>
        </p:txBody>
      </p:sp>
    </p:spTree>
    <p:extLst>
      <p:ext uri="{BB962C8B-B14F-4D97-AF65-F5344CB8AC3E}">
        <p14:creationId xmlns:p14="http://schemas.microsoft.com/office/powerpoint/2010/main" val="1328037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p:txBody>
          <a:bodyPr/>
          <a:lstStyle/>
          <a:p>
            <a:r>
              <a:rPr lang="en-US" dirty="0"/>
              <a:t>Who are we?</a:t>
            </a:r>
          </a:p>
        </p:txBody>
      </p:sp>
      <p:pic>
        <p:nvPicPr>
          <p:cNvPr id="5" name="Content Placeholder 4" descr="A close up of a toy&#10;&#10;Description automatically generated">
            <a:extLst>
              <a:ext uri="{FF2B5EF4-FFF2-40B4-BE49-F238E27FC236}">
                <a16:creationId xmlns:a16="http://schemas.microsoft.com/office/drawing/2014/main" id="{384C2E68-15B8-4EAD-AB77-5D7ADEEBDC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452" y="2114226"/>
            <a:ext cx="3633787" cy="3633787"/>
          </a:xfrm>
        </p:spPr>
      </p:pic>
    </p:spTree>
    <p:extLst>
      <p:ext uri="{BB962C8B-B14F-4D97-AF65-F5344CB8AC3E}">
        <p14:creationId xmlns:p14="http://schemas.microsoft.com/office/powerpoint/2010/main" val="156121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7EE7BE-8494-4DDB-B2B7-425E6CEDA14A}"/>
              </a:ext>
            </a:extLst>
          </p:cNvPr>
          <p:cNvSpPr>
            <a:spLocks noGrp="1"/>
          </p:cNvSpPr>
          <p:nvPr>
            <p:ph type="title"/>
          </p:nvPr>
        </p:nvSpPr>
        <p:spPr>
          <a:xfrm>
            <a:off x="601255" y="702155"/>
            <a:ext cx="3409783" cy="1300365"/>
          </a:xfrm>
        </p:spPr>
        <p:txBody>
          <a:bodyPr>
            <a:normAutofit/>
          </a:bodyPr>
          <a:lstStyle/>
          <a:p>
            <a:r>
              <a:rPr lang="en-US">
                <a:solidFill>
                  <a:srgbClr val="FFFFFF"/>
                </a:solidFill>
              </a:rPr>
              <a:t>Securing apis</a:t>
            </a:r>
          </a:p>
        </p:txBody>
      </p:sp>
      <p:sp>
        <p:nvSpPr>
          <p:cNvPr id="3078" name="Content Placeholder 3077">
            <a:extLst>
              <a:ext uri="{FF2B5EF4-FFF2-40B4-BE49-F238E27FC236}">
                <a16:creationId xmlns:a16="http://schemas.microsoft.com/office/drawing/2014/main" id="{2BCDE4D4-33CC-4B62-ACE8-26DBC41EA95A}"/>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3074" name="Picture 2" descr="Internet, Cyber, Network, Finger, Touch Screen">
            <a:extLst>
              <a:ext uri="{FF2B5EF4-FFF2-40B4-BE49-F238E27FC236}">
                <a16:creationId xmlns:a16="http://schemas.microsoft.com/office/drawing/2014/main" id="{C37B165F-559D-4F60-AF3D-EC5A7028D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306"/>
          <a:stretch/>
        </p:blipFill>
        <p:spPr bwMode="auto">
          <a:xfrm>
            <a:off x="4849857" y="644669"/>
            <a:ext cx="6208826" cy="56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do we need to secure?</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r>
              <a:rPr lang="en-US" dirty="0"/>
              <a:t>Restricting access to private content</a:t>
            </a:r>
          </a:p>
          <a:p>
            <a:r>
              <a:rPr lang="en-US" dirty="0"/>
              <a:t>Understand who is calling the APIs</a:t>
            </a:r>
          </a:p>
          <a:p>
            <a:r>
              <a:rPr lang="en-US" dirty="0"/>
              <a:t>Provide different views of data to different groups</a:t>
            </a:r>
          </a:p>
          <a:p>
            <a:r>
              <a:rPr lang="en-US" dirty="0"/>
              <a:t>Make money on the API</a:t>
            </a:r>
          </a:p>
          <a:p>
            <a:r>
              <a:rPr lang="en-US" dirty="0"/>
              <a:t>Do rate limiting</a:t>
            </a:r>
          </a:p>
        </p:txBody>
      </p:sp>
    </p:spTree>
    <p:extLst>
      <p:ext uri="{BB962C8B-B14F-4D97-AF65-F5344CB8AC3E}">
        <p14:creationId xmlns:p14="http://schemas.microsoft.com/office/powerpoint/2010/main" val="3850735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lstStyle/>
          <a:p>
            <a:r>
              <a:rPr lang="en-US" dirty="0" err="1"/>
              <a:t>Preshared</a:t>
            </a:r>
            <a:r>
              <a:rPr lang="en-US" dirty="0"/>
              <a:t> API key</a:t>
            </a:r>
          </a:p>
          <a:p>
            <a:r>
              <a:rPr lang="en-US" dirty="0"/>
              <a:t>OAUTH API authentication and bearer token</a:t>
            </a:r>
          </a:p>
          <a:p>
            <a:endParaRPr lang="en-US" dirty="0"/>
          </a:p>
        </p:txBody>
      </p:sp>
    </p:spTree>
    <p:extLst>
      <p:ext uri="{BB962C8B-B14F-4D97-AF65-F5344CB8AC3E}">
        <p14:creationId xmlns:p14="http://schemas.microsoft.com/office/powerpoint/2010/main" val="211897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DBB1BE-4D5D-4F9D-91C6-9C793F4E6A92}"/>
              </a:ext>
            </a:extLst>
          </p:cNvPr>
          <p:cNvSpPr>
            <a:spLocks noGrp="1"/>
          </p:cNvSpPr>
          <p:nvPr>
            <p:ph type="title"/>
          </p:nvPr>
        </p:nvSpPr>
        <p:spPr>
          <a:xfrm>
            <a:off x="672280" y="944752"/>
            <a:ext cx="3259016" cy="1462692"/>
          </a:xfrm>
        </p:spPr>
        <p:txBody>
          <a:bodyPr>
            <a:normAutofit/>
          </a:bodyPr>
          <a:lstStyle/>
          <a:p>
            <a:r>
              <a:rPr lang="en-US">
                <a:solidFill>
                  <a:srgbClr val="FFFFFF"/>
                </a:solidFill>
              </a:rPr>
              <a:t>Encrypting transport</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30" name="Content Placeholder 5125">
            <a:extLst>
              <a:ext uri="{FF2B5EF4-FFF2-40B4-BE49-F238E27FC236}">
                <a16:creationId xmlns:a16="http://schemas.microsoft.com/office/drawing/2014/main" id="{8FAE5B9D-8895-426A-8B2C-35290751A26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5122" name="Picture 2" descr="Enigma, Encryption, Cryptologic, Army, Museum, Usa">
            <a:extLst>
              <a:ext uri="{FF2B5EF4-FFF2-40B4-BE49-F238E27FC236}">
                <a16:creationId xmlns:a16="http://schemas.microsoft.com/office/drawing/2014/main" id="{AD630383-400E-465C-AED9-3B5C4CA31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11" b="18123"/>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375C-2098-4C4A-B053-EF3D78EBC96F}"/>
              </a:ext>
            </a:extLst>
          </p:cNvPr>
          <p:cNvSpPr>
            <a:spLocks noGrp="1"/>
          </p:cNvSpPr>
          <p:nvPr>
            <p:ph type="title"/>
          </p:nvPr>
        </p:nvSpPr>
        <p:spPr/>
        <p:txBody>
          <a:bodyPr/>
          <a:lstStyle/>
          <a:p>
            <a:r>
              <a:rPr lang="en-US" dirty="0"/>
              <a:t>https always</a:t>
            </a:r>
          </a:p>
        </p:txBody>
      </p:sp>
      <p:sp>
        <p:nvSpPr>
          <p:cNvPr id="3" name="Content Placeholder 2">
            <a:extLst>
              <a:ext uri="{FF2B5EF4-FFF2-40B4-BE49-F238E27FC236}">
                <a16:creationId xmlns:a16="http://schemas.microsoft.com/office/drawing/2014/main" id="{B06B18FC-C9AC-4CBA-A653-772C4E2150E4}"/>
              </a:ext>
            </a:extLst>
          </p:cNvPr>
          <p:cNvSpPr>
            <a:spLocks noGrp="1"/>
          </p:cNvSpPr>
          <p:nvPr>
            <p:ph idx="1"/>
          </p:nvPr>
        </p:nvSpPr>
        <p:spPr/>
        <p:txBody>
          <a:bodyPr/>
          <a:lstStyle/>
          <a:p>
            <a:r>
              <a:rPr lang="en-US" dirty="0"/>
              <a:t>There is no excuse to not use SSL/TLS</a:t>
            </a:r>
          </a:p>
        </p:txBody>
      </p:sp>
    </p:spTree>
    <p:extLst>
      <p:ext uri="{BB962C8B-B14F-4D97-AF65-F5344CB8AC3E}">
        <p14:creationId xmlns:p14="http://schemas.microsoft.com/office/powerpoint/2010/main" val="3185918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p:txBody>
          <a:bodyPr/>
          <a:lstStyle/>
          <a:p>
            <a:r>
              <a:rPr lang="en-US" dirty="0"/>
              <a:t>Everybody’s talking with </a:t>
            </a:r>
            <a:r>
              <a:rPr lang="en-US" dirty="0" err="1"/>
              <a:t>apis</a:t>
            </a:r>
            <a:endParaRPr lang="en-US" dirty="0"/>
          </a:p>
        </p:txBody>
      </p:sp>
      <p:sp>
        <p:nvSpPr>
          <p:cNvPr id="3" name="Content Placeholder 2">
            <a:extLst>
              <a:ext uri="{FF2B5EF4-FFF2-40B4-BE49-F238E27FC236}">
                <a16:creationId xmlns:a16="http://schemas.microsoft.com/office/drawing/2014/main" id="{0B48BBCB-379C-4932-81FE-A0B846D26196}"/>
              </a:ext>
            </a:extLst>
          </p:cNvPr>
          <p:cNvSpPr>
            <a:spLocks noGrp="1"/>
          </p:cNvSpPr>
          <p:nvPr>
            <p:ph idx="1"/>
          </p:nvPr>
        </p:nvSpPr>
        <p:spPr/>
        <p:txBody>
          <a:bodyPr/>
          <a:lstStyle/>
          <a:p>
            <a:r>
              <a:rPr lang="en-US" dirty="0"/>
              <a:t>The number of APIs in every day applications is increasing</a:t>
            </a:r>
          </a:p>
          <a:p>
            <a:r>
              <a:rPr lang="en-US" dirty="0"/>
              <a:t>In my current apps we couple together half a dozen APIs from </a:t>
            </a:r>
            <a:r>
              <a:rPr lang="en-US" dirty="0" err="1"/>
              <a:t>Sendgrid</a:t>
            </a:r>
            <a:r>
              <a:rPr lang="en-US" dirty="0"/>
              <a:t> to Twilio to a bunch of APIs dealing with cars</a:t>
            </a:r>
          </a:p>
          <a:p>
            <a:r>
              <a:rPr lang="en-US" dirty="0"/>
              <a:t>We communicate with different groups inside the same company using APIs</a:t>
            </a:r>
          </a:p>
          <a:p>
            <a:r>
              <a:rPr lang="en-US" dirty="0"/>
              <a:t>Every one of them is terrible in its own special way</a:t>
            </a:r>
          </a:p>
        </p:txBody>
      </p:sp>
    </p:spTree>
    <p:extLst>
      <p:ext uri="{BB962C8B-B14F-4D97-AF65-F5344CB8AC3E}">
        <p14:creationId xmlns:p14="http://schemas.microsoft.com/office/powerpoint/2010/main" val="384541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SSL</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0AA260-17F0-42AF-BA66-C33497BE5CD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Clarity of messages</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74" name="Content Placeholder 7173">
            <a:extLst>
              <a:ext uri="{FF2B5EF4-FFF2-40B4-BE49-F238E27FC236}">
                <a16:creationId xmlns:a16="http://schemas.microsoft.com/office/drawing/2014/main" id="{B72C3537-2BE6-4E17-9A5C-FD50342D1BB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7170" name="Picture 2" descr="Lotus, Flower, Garden, Water, Concept, Pond, India">
            <a:extLst>
              <a:ext uri="{FF2B5EF4-FFF2-40B4-BE49-F238E27FC236}">
                <a16:creationId xmlns:a16="http://schemas.microsoft.com/office/drawing/2014/main" id="{1C88A0BE-B0A3-4A07-ABA1-0B421E23D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93"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A cornucopia of design choices</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t>
            </a:r>
            <a:r>
              <a:rPr lang="en-US" dirty="0" err="1">
                <a:solidFill>
                  <a:srgbClr val="FFFFFF"/>
                </a:solidFill>
              </a:rPr>
              <a:t>apis</a:t>
            </a:r>
            <a:endParaRPr lang="en-US" dirty="0">
              <a:solidFill>
                <a:srgbClr val="FFFFFF"/>
              </a:solidFill>
            </a:endParaRP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Building great APIs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2" name="Picture 4" descr="Woman, Construction Helmet, Tool, Construction Workers">
            <a:extLst>
              <a:ext uri="{FF2B5EF4-FFF2-40B4-BE49-F238E27FC236}">
                <a16:creationId xmlns:a16="http://schemas.microsoft.com/office/drawing/2014/main" id="{4A27ACA4-F3FB-4CD9-9154-D8E9B70D6C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2972" y="1284721"/>
            <a:ext cx="6643139" cy="469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lstStyle/>
          <a:p>
            <a:r>
              <a:rPr lang="en-US" dirty="0"/>
              <a:t>Swagger/open </a:t>
            </a:r>
            <a:r>
              <a:rPr lang="en-US" dirty="0" err="1"/>
              <a:t>api</a:t>
            </a:r>
            <a:endParaRPr lang="en-US" dirty="0"/>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892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915</Words>
  <Application>Microsoft Office PowerPoint</Application>
  <PresentationFormat>Widescreen</PresentationFormat>
  <Paragraphs>110</Paragraphs>
  <Slides>33</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Gill Sans MT</vt:lpstr>
      <vt:lpstr>Univers</vt:lpstr>
      <vt:lpstr>Univers Condensed</vt:lpstr>
      <vt:lpstr>Wingdings 2</vt:lpstr>
      <vt:lpstr>DividendVTI</vt:lpstr>
      <vt:lpstr>Building better APIs</vt:lpstr>
      <vt:lpstr>Who are we?</vt:lpstr>
      <vt:lpstr>Everybody’s talking with apis</vt:lpstr>
      <vt:lpstr>A cornucopia of design choices</vt:lpstr>
      <vt:lpstr>Rest Maturity</vt:lpstr>
      <vt:lpstr>Building great APIs</vt:lpstr>
      <vt:lpstr>Start with amazing documentation</vt:lpstr>
      <vt:lpstr>Swagger/open api</vt:lpstr>
      <vt:lpstr>Swagger ui</vt:lpstr>
      <vt:lpstr>Swagger ui</vt:lpstr>
      <vt:lpstr>Asp.net core has swagger</vt:lpstr>
      <vt:lpstr>Status codes</vt:lpstr>
      <vt:lpstr>Common, but incorrect, patterns</vt:lpstr>
      <vt:lpstr>Return error messages inside of errors</vt:lpstr>
      <vt:lpstr>Add details about the errors to swagger</vt:lpstr>
      <vt:lpstr>Logging, logging, logging</vt:lpstr>
      <vt:lpstr>Logging is</vt:lpstr>
      <vt:lpstr>Add Logging middleware</vt:lpstr>
      <vt:lpstr>Gives you deep insights into your app</vt:lpstr>
      <vt:lpstr>Add application insights</vt:lpstr>
      <vt:lpstr>Securing apis</vt:lpstr>
      <vt:lpstr>Why do we need to secure?</vt:lpstr>
      <vt:lpstr>Mechanisms for authenticating APIs</vt:lpstr>
      <vt:lpstr>Oauth flows</vt:lpstr>
      <vt:lpstr>Adding API keys</vt:lpstr>
      <vt:lpstr>Encrypting transport</vt:lpstr>
      <vt:lpstr>https always</vt:lpstr>
      <vt:lpstr>https adoption is growing</vt:lpstr>
      <vt:lpstr>Every year the number of sites increases</vt:lpstr>
      <vt:lpstr>Adding SSL</vt:lpstr>
      <vt:lpstr>Clarity of messages</vt:lpstr>
      <vt:lpstr>Put thought into the content of your messages</vt:lpstr>
      <vt:lpstr>Enforcing api standards with analyzers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APIs</dc:title>
  <dc:creator>Simon Timms</dc:creator>
  <cp:lastModifiedBy>Simon Timms</cp:lastModifiedBy>
  <cp:revision>2</cp:revision>
  <dcterms:created xsi:type="dcterms:W3CDTF">2020-10-10T05:16:43Z</dcterms:created>
  <dcterms:modified xsi:type="dcterms:W3CDTF">2020-10-10T05:22:16Z</dcterms:modified>
</cp:coreProperties>
</file>